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4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ack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Back 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 is created using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52068" y="2399769"/>
            <a:ext cx="292143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050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https://github.com/Vignesh5977/Task4_BackEnd</a:t>
            </a:r>
            <a:endParaRPr sz="1050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194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Medium</vt:lpstr>
      <vt:lpstr>Noto Sans Symbols</vt:lpstr>
      <vt:lpstr>Times New Roman</vt:lpstr>
      <vt:lpstr>arial</vt:lpstr>
      <vt:lpstr>Public Sans</vt:lpstr>
      <vt:lpstr>arial</vt:lpstr>
      <vt:lpstr>Calibri</vt:lpstr>
      <vt:lpstr>EB Garamond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Lankeesh Sasi</cp:lastModifiedBy>
  <cp:revision>18</cp:revision>
  <dcterms:created xsi:type="dcterms:W3CDTF">2020-08-13T11:21:46Z</dcterms:created>
  <dcterms:modified xsi:type="dcterms:W3CDTF">2023-11-08T07:14:23Z</dcterms:modified>
</cp:coreProperties>
</file>